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2192000" cy="82804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  <a:srgbClr val="FFFFFF"/>
    <a:srgbClr val="FA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5149"/>
            <a:ext cx="10363200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9128"/>
            <a:ext cx="9144000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03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2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40855"/>
            <a:ext cx="2628900" cy="701725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40855"/>
            <a:ext cx="7734300" cy="701725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83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64352"/>
            <a:ext cx="10515600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541353"/>
            <a:ext cx="10515600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4273"/>
            <a:ext cx="5181600" cy="525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4273"/>
            <a:ext cx="5181600" cy="525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26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0856"/>
            <a:ext cx="10515600" cy="160049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9849"/>
            <a:ext cx="5157787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24646"/>
            <a:ext cx="5157787" cy="44487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9849"/>
            <a:ext cx="5183188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24646"/>
            <a:ext cx="5183188" cy="44487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20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22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2226"/>
            <a:ext cx="6172200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92226"/>
            <a:ext cx="6172200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9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0856"/>
            <a:ext cx="10515600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4273"/>
            <a:ext cx="10515600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1A38-42C1-4BD2-9985-486FCB7BC70D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74706"/>
            <a:ext cx="411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131-AFE3-4A86-A5A3-6DEE7438D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6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kumimoji="1"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kumimoji="1"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kumimoji="1"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383"/>
            <a:ext cx="12192000" cy="7263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5084" y="7583854"/>
            <a:ext cx="5654755" cy="55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13" dirty="0"/>
              <a:t>JCHO</a:t>
            </a:r>
            <a:r>
              <a:rPr lang="ja-JP" altLang="en-US" sz="3013" dirty="0"/>
              <a:t>横浜保土ケ谷中央病院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92275" y="2184650"/>
            <a:ext cx="2189832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52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（日直帯）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618504" y="6066038"/>
            <a:ext cx="845441" cy="332633"/>
          </a:xfrm>
          <a:prstGeom prst="rect">
            <a:avLst/>
          </a:prstGeom>
          <a:solidFill>
            <a:srgbClr val="FAD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404" tIns="49202" rIns="98404" bIns="49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37"/>
          </a:p>
        </p:txBody>
      </p:sp>
      <p:sp>
        <p:nvSpPr>
          <p:cNvPr id="3" name="正方形/長方形 2"/>
          <p:cNvSpPr/>
          <p:nvPr/>
        </p:nvSpPr>
        <p:spPr>
          <a:xfrm>
            <a:off x="11272603" y="7580319"/>
            <a:ext cx="919397" cy="20597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150757" y="7213026"/>
            <a:ext cx="6926177" cy="988222"/>
            <a:chOff x="5653825" y="6585137"/>
            <a:chExt cx="6538175" cy="10635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角丸四角形 6"/>
            <p:cNvSpPr/>
            <p:nvPr/>
          </p:nvSpPr>
          <p:spPr>
            <a:xfrm>
              <a:off x="5653825" y="6585137"/>
              <a:ext cx="6538175" cy="1063577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404" tIns="49202" rIns="98404" bIns="492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937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924281" y="6760216"/>
              <a:ext cx="6267719" cy="741024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152" dirty="0"/>
                <a:t>TEL</a:t>
              </a:r>
              <a:r>
                <a:rPr lang="ja-JP" altLang="en-US" sz="2152" dirty="0"/>
                <a:t>（代表電話）はこちら　　</a:t>
              </a:r>
              <a:r>
                <a:rPr lang="en-US" altLang="ja-JP" sz="3874" dirty="0"/>
                <a:t>045-331-1251</a:t>
              </a:r>
              <a:endParaRPr lang="ja-JP" altLang="en-US" sz="3874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80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17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増子　優子</dc:creator>
  <cp:lastModifiedBy>増子　優子</cp:lastModifiedBy>
  <cp:revision>5</cp:revision>
  <cp:lastPrinted>2025-12-17T01:08:15Z</cp:lastPrinted>
  <dcterms:created xsi:type="dcterms:W3CDTF">2025-12-17T00:30:37Z</dcterms:created>
  <dcterms:modified xsi:type="dcterms:W3CDTF">2025-12-17T01:10:21Z</dcterms:modified>
</cp:coreProperties>
</file>